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59" r:id="rId8"/>
    <p:sldId id="262" r:id="rId9"/>
  </p:sldIdLst>
  <p:sldSz cx="12192000" cy="68580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Kohek" userId="1d424aab-5ac6-4e23-ac5b-e58abfb42222" providerId="ADAL" clId="{6DFB3D19-C81C-4176-8D15-6D705DDF54A8}"/>
    <pc:docChg chg="delSld modSld sldOrd">
      <pc:chgData name="Cheryl Kohek" userId="1d424aab-5ac6-4e23-ac5b-e58abfb42222" providerId="ADAL" clId="{6DFB3D19-C81C-4176-8D15-6D705DDF54A8}" dt="2021-10-11T00:01:40.721" v="4"/>
      <pc:docMkLst>
        <pc:docMk/>
      </pc:docMkLst>
      <pc:sldChg chg="del">
        <pc:chgData name="Cheryl Kohek" userId="1d424aab-5ac6-4e23-ac5b-e58abfb42222" providerId="ADAL" clId="{6DFB3D19-C81C-4176-8D15-6D705DDF54A8}" dt="2021-10-11T00:01:30.245" v="0" actId="47"/>
        <pc:sldMkLst>
          <pc:docMk/>
          <pc:sldMk cId="3427903610" sldId="258"/>
        </pc:sldMkLst>
      </pc:sldChg>
      <pc:sldChg chg="ord">
        <pc:chgData name="Cheryl Kohek" userId="1d424aab-5ac6-4e23-ac5b-e58abfb42222" providerId="ADAL" clId="{6DFB3D19-C81C-4176-8D15-6D705DDF54A8}" dt="2021-10-11T00:01:37.157" v="2"/>
        <pc:sldMkLst>
          <pc:docMk/>
          <pc:sldMk cId="163416820" sldId="259"/>
        </pc:sldMkLst>
      </pc:sldChg>
      <pc:sldChg chg="ord">
        <pc:chgData name="Cheryl Kohek" userId="1d424aab-5ac6-4e23-ac5b-e58abfb42222" providerId="ADAL" clId="{6DFB3D19-C81C-4176-8D15-6D705DDF54A8}" dt="2021-10-11T00:01:40.721" v="4"/>
        <pc:sldMkLst>
          <pc:docMk/>
          <pc:sldMk cId="427387856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30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7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7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9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1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9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58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9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3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3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98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534B-1386-4B07-AF4D-6A65E6FFE2A1}" type="datetimeFigureOut">
              <a:rPr lang="en-AU" smtClean="0"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A292-2910-43C2-8674-CD3E3D771B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1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Famous faces homeroom competition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NAIDOC WEEK 2021</a:t>
            </a:r>
          </a:p>
        </p:txBody>
      </p:sp>
    </p:spTree>
    <p:extLst>
      <p:ext uri="{BB962C8B-B14F-4D97-AF65-F5344CB8AC3E}">
        <p14:creationId xmlns:p14="http://schemas.microsoft.com/office/powerpoint/2010/main" val="176728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" y="531691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17" y="531691"/>
            <a:ext cx="2533333" cy="1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935" y="531691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9032" y="531691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78" y="2768352"/>
            <a:ext cx="2847619" cy="1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9" y="3118397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9935" y="3118397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7666" y="3118397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917" y="4545758"/>
            <a:ext cx="2142857" cy="2142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0078" y="5432520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838" y="5001852"/>
            <a:ext cx="2847619" cy="16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33873" y="5335771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584" y="4587603"/>
            <a:ext cx="1361639" cy="2059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55548" y="5335771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869D40-C09D-4031-BB98-8DF45574F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2069" y="336113"/>
            <a:ext cx="1446732" cy="1914138"/>
          </a:xfrm>
          <a:prstGeom prst="rect">
            <a:avLst/>
          </a:prstGeom>
        </p:spPr>
      </p:pic>
      <p:pic>
        <p:nvPicPr>
          <p:cNvPr id="3074" name="Picture 2" descr="Bulldogs secure Jamarra Ugle-Hagan with No. 1 pick in AFL Draft">
            <a:extLst>
              <a:ext uri="{FF2B5EF4-FFF2-40B4-BE49-F238E27FC236}">
                <a16:creationId xmlns:a16="http://schemas.microsoft.com/office/drawing/2014/main" id="{10D9A3D9-395C-4789-9C96-13E6B657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5" y="53169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ssie Boomers vs Team USA result, Patty Mills, US reaction, teams, score,  stats">
            <a:extLst>
              <a:ext uri="{FF2B5EF4-FFF2-40B4-BE49-F238E27FC236}">
                <a16:creationId xmlns:a16="http://schemas.microsoft.com/office/drawing/2014/main" id="{68F7FF6D-391B-4C0C-98D9-317CF7A4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44" y="27477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sh Barty child photo tells you everything you need to know about her.">
            <a:extLst>
              <a:ext uri="{FF2B5EF4-FFF2-40B4-BE49-F238E27FC236}">
                <a16:creationId xmlns:a16="http://schemas.microsoft.com/office/drawing/2014/main" id="{E78AADEE-9D20-4284-9ED3-6AC076AE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69" y="2718501"/>
            <a:ext cx="1752383" cy="17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4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72" y="502275"/>
            <a:ext cx="3782453" cy="1985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90" y="502275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507" y="493757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11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229598" y="502275"/>
            <a:ext cx="42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13" y="3181082"/>
            <a:ext cx="2534410" cy="2534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90" y="3607046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801" y="3791712"/>
            <a:ext cx="2847619" cy="16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3226" y="3607046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2595" y="4591712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76E5E-9DD7-405A-813C-F6A6544CA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595" y="1365853"/>
            <a:ext cx="2857143" cy="16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CFD4E-BA93-4550-9C05-382273097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520" y="1165853"/>
            <a:ext cx="2542857" cy="1800000"/>
          </a:xfrm>
          <a:prstGeom prst="rect">
            <a:avLst/>
          </a:prstGeom>
        </p:spPr>
      </p:pic>
      <p:pic>
        <p:nvPicPr>
          <p:cNvPr id="1026" name="Picture 2" descr="Tony Armstrong to become first Indigenous football commentator for Triple M">
            <a:extLst>
              <a:ext uri="{FF2B5EF4-FFF2-40B4-BE49-F238E27FC236}">
                <a16:creationId xmlns:a16="http://schemas.microsoft.com/office/drawing/2014/main" id="{C350E167-82FE-4E03-81D3-A95C59917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77" y="41576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4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493690" y="604165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16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977192" y="692776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17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7116184" y="604165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73" y="4084313"/>
            <a:ext cx="2847619" cy="1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29" y="4084313"/>
            <a:ext cx="2847619" cy="16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583" y="3974789"/>
            <a:ext cx="3238095" cy="1819048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533615" y="4084313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19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670834" y="3605457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20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9312523" y="3463162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CCAF31-709B-48AD-9F6F-C233D2399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767" y="715325"/>
            <a:ext cx="4257726" cy="23949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8CF0E9-F1F1-47C3-87AB-872E2EE98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279" y="838414"/>
            <a:ext cx="2066667" cy="2209524"/>
          </a:xfrm>
          <a:prstGeom prst="rect">
            <a:avLst/>
          </a:prstGeom>
        </p:spPr>
      </p:pic>
      <p:pic>
        <p:nvPicPr>
          <p:cNvPr id="1026" name="Picture 2" descr="Albert Namatjira - Wikipedia">
            <a:extLst>
              <a:ext uri="{FF2B5EF4-FFF2-40B4-BE49-F238E27FC236}">
                <a16:creationId xmlns:a16="http://schemas.microsoft.com/office/drawing/2014/main" id="{685C78C6-FBC3-46DD-8C21-7A9D4B9F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9" y="827441"/>
            <a:ext cx="17716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4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1" y="643942"/>
            <a:ext cx="3499478" cy="2332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587" y="1212324"/>
            <a:ext cx="2847619" cy="1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624" y="248870"/>
            <a:ext cx="2067626" cy="3123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541" y="1625767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9801" y="842992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30160" y="1028603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06679" y="3341600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1324" y="6294040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2906" y="6180208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3429" y="6336303"/>
            <a:ext cx="4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5092EA-5EFA-4FEC-8A2C-C28F26D0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35" y="4226560"/>
            <a:ext cx="2467883" cy="11802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818F02-0D05-4B3C-AD90-3C1691B23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742" y="4045677"/>
            <a:ext cx="2619048" cy="1742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71610-AC82-4415-B2F0-6120DE6DD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955" y="4045677"/>
            <a:ext cx="1942857" cy="2352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D1D71-CDFB-45E2-B4BC-E64AB952A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25" y="4592475"/>
            <a:ext cx="228528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5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ville Bonner made himself an equal among Australia's white politicians |  Paul Daley | The Guardian">
            <a:extLst>
              <a:ext uri="{FF2B5EF4-FFF2-40B4-BE49-F238E27FC236}">
                <a16:creationId xmlns:a16="http://schemas.microsoft.com/office/drawing/2014/main" id="{804D10C5-579D-4350-B478-D8E5FABF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0" y="6165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DE639-1954-42BA-B71C-CEDBEA30F1BD}"/>
              </a:ext>
            </a:extLst>
          </p:cNvPr>
          <p:cNvSpPr txBox="1"/>
          <p:nvPr/>
        </p:nvSpPr>
        <p:spPr>
          <a:xfrm>
            <a:off x="3596016" y="1565030"/>
            <a:ext cx="44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29</a:t>
            </a:r>
          </a:p>
        </p:txBody>
      </p:sp>
      <p:pic>
        <p:nvPicPr>
          <p:cNvPr id="2052" name="Picture 4" descr="We Failed Adam Goodes, But We Can Learn From Our Mistakes">
            <a:extLst>
              <a:ext uri="{FF2B5EF4-FFF2-40B4-BE49-F238E27FC236}">
                <a16:creationId xmlns:a16="http://schemas.microsoft.com/office/drawing/2014/main" id="{DB306D8C-1A52-44BB-BBAC-A9C20A9F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90" y="8781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6CD2E-FF52-4A2E-A940-D54FAAE6D4AD}"/>
              </a:ext>
            </a:extLst>
          </p:cNvPr>
          <p:cNvSpPr txBox="1"/>
          <p:nvPr/>
        </p:nvSpPr>
        <p:spPr>
          <a:xfrm>
            <a:off x="7295734" y="1503457"/>
            <a:ext cx="44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81970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Answers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b="0" i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Jamarra</a:t>
            </a:r>
            <a:r>
              <a:rPr lang="en-AU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b="0" i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Ugle</a:t>
            </a:r>
            <a:r>
              <a:rPr lang="en-AU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-Hagan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Cathy Freeman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David </a:t>
            </a:r>
            <a:r>
              <a:rPr lang="en-AU" dirty="0" err="1"/>
              <a:t>Gulpuilil</a:t>
            </a:r>
            <a:r>
              <a:rPr lang="en-AU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Anthony Mundine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Patty Mills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Ash </a:t>
            </a:r>
            <a:r>
              <a:rPr lang="en-AU" dirty="0" err="1"/>
              <a:t>Barty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Jessica </a:t>
            </a:r>
            <a:r>
              <a:rPr lang="en-AU" dirty="0" err="1"/>
              <a:t>Mauboy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Eddie Mabo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Samantha Harris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10. Archie Roach</a:t>
            </a:r>
          </a:p>
          <a:p>
            <a:pPr marL="0" indent="0">
              <a:buNone/>
            </a:pPr>
            <a:r>
              <a:rPr lang="en-AU" dirty="0"/>
              <a:t>11. Adam Briggs</a:t>
            </a:r>
          </a:p>
          <a:p>
            <a:pPr marL="0" indent="0">
              <a:buNone/>
            </a:pPr>
            <a:r>
              <a:rPr lang="en-AU" dirty="0"/>
              <a:t>12. Stan Grant</a:t>
            </a:r>
          </a:p>
          <a:p>
            <a:pPr marL="0" indent="0">
              <a:buNone/>
            </a:pPr>
            <a:r>
              <a:rPr lang="en-AU" dirty="0"/>
              <a:t>13. Jack Charles</a:t>
            </a:r>
          </a:p>
          <a:p>
            <a:pPr marL="0" indent="0">
              <a:buNone/>
            </a:pPr>
            <a:r>
              <a:rPr lang="en-AU" dirty="0"/>
              <a:t>14. Pat Dodson</a:t>
            </a:r>
          </a:p>
          <a:p>
            <a:pPr marL="0" indent="0">
              <a:buNone/>
            </a:pPr>
            <a:r>
              <a:rPr lang="en-AU" dirty="0"/>
              <a:t>15. Tony Armstrong</a:t>
            </a:r>
          </a:p>
          <a:p>
            <a:pPr marL="0" indent="0">
              <a:buNone/>
            </a:pPr>
            <a:r>
              <a:rPr lang="en-AU" dirty="0"/>
              <a:t>16. Daniel </a:t>
            </a:r>
            <a:r>
              <a:rPr lang="en-AU" dirty="0" err="1"/>
              <a:t>Rioli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17. </a:t>
            </a:r>
            <a:r>
              <a:rPr lang="en-AU" b="0" i="0" dirty="0">
                <a:solidFill>
                  <a:srgbClr val="202124"/>
                </a:solidFill>
                <a:effectLst/>
                <a:latin typeface="Google Sans"/>
              </a:rPr>
              <a:t>Albert Namatjira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41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Answers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18. Liam Ryan</a:t>
            </a:r>
          </a:p>
          <a:p>
            <a:pPr marL="0" indent="0">
              <a:buNone/>
            </a:pPr>
            <a:r>
              <a:rPr lang="en-AU" dirty="0"/>
              <a:t>19. Shaun Burgoyne</a:t>
            </a:r>
          </a:p>
          <a:p>
            <a:pPr marL="0" indent="0">
              <a:buNone/>
            </a:pPr>
            <a:r>
              <a:rPr lang="en-AU" dirty="0"/>
              <a:t>20. Michael Long</a:t>
            </a:r>
          </a:p>
          <a:p>
            <a:pPr marL="0" indent="0">
              <a:buNone/>
            </a:pPr>
            <a:r>
              <a:rPr lang="en-AU" dirty="0"/>
              <a:t>21. Geoffrey </a:t>
            </a:r>
            <a:r>
              <a:rPr lang="en-AU" dirty="0" err="1"/>
              <a:t>Gurrumul</a:t>
            </a:r>
            <a:r>
              <a:rPr lang="en-AU" dirty="0"/>
              <a:t> Yunupingu</a:t>
            </a:r>
          </a:p>
          <a:p>
            <a:pPr marL="0" indent="0">
              <a:buNone/>
            </a:pPr>
            <a:r>
              <a:rPr lang="en-AU" dirty="0"/>
              <a:t>22. Private Miller Mack </a:t>
            </a:r>
          </a:p>
          <a:p>
            <a:pPr marL="0" indent="0">
              <a:buNone/>
            </a:pPr>
            <a:r>
              <a:rPr lang="en-AU" dirty="0"/>
              <a:t>23. Vincent Lingiari</a:t>
            </a:r>
          </a:p>
          <a:p>
            <a:pPr marL="0" indent="0">
              <a:buNone/>
            </a:pPr>
            <a:r>
              <a:rPr lang="en-AU" dirty="0"/>
              <a:t>24. Lance Franklin</a:t>
            </a:r>
          </a:p>
          <a:p>
            <a:pPr marL="0" indent="0">
              <a:buNone/>
            </a:pPr>
            <a:r>
              <a:rPr lang="en-AU" dirty="0"/>
              <a:t>25. Robert Young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26. Mick Dobson (lawyer)</a:t>
            </a:r>
          </a:p>
          <a:p>
            <a:pPr marL="0" indent="0">
              <a:buNone/>
            </a:pPr>
            <a:r>
              <a:rPr lang="en-AU" dirty="0"/>
              <a:t>27. Summer Simon</a:t>
            </a:r>
          </a:p>
          <a:p>
            <a:pPr marL="0" indent="0">
              <a:buNone/>
            </a:pPr>
            <a:r>
              <a:rPr lang="en-AU" dirty="0"/>
              <a:t>28. Lionel Rose</a:t>
            </a:r>
          </a:p>
          <a:p>
            <a:pPr marL="0" indent="0">
              <a:buNone/>
            </a:pPr>
            <a:r>
              <a:rPr lang="en-AU" dirty="0"/>
              <a:t>29. Neville Bonner</a:t>
            </a:r>
          </a:p>
          <a:p>
            <a:pPr marL="0" indent="0">
              <a:buNone/>
            </a:pPr>
            <a:r>
              <a:rPr lang="en-AU" dirty="0"/>
              <a:t>30. Adam Goodes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87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147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Office Theme</vt:lpstr>
      <vt:lpstr>Famous faces homeroom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faces homeroom competion</dc:title>
  <dc:creator>Daniela Harrington</dc:creator>
  <cp:lastModifiedBy>Cheryl Kohek</cp:lastModifiedBy>
  <cp:revision>31</cp:revision>
  <cp:lastPrinted>2021-07-12T06:07:20Z</cp:lastPrinted>
  <dcterms:created xsi:type="dcterms:W3CDTF">2018-06-18T06:30:59Z</dcterms:created>
  <dcterms:modified xsi:type="dcterms:W3CDTF">2021-10-11T00:01:44Z</dcterms:modified>
</cp:coreProperties>
</file>